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hapeutah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tah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saroundy@utah.gov" TargetMode="External"/><Relationship Id="rId7" Type="http://schemas.openxmlformats.org/officeDocument/2006/relationships/hyperlink" Target="http://www.ccsso.org/Who_We_Are/Meet_the_Chiefs.html?State=Utah%20State%20Office%20of%20Education" TargetMode="External"/><Relationship Id="rId12" Type="http://schemas.openxmlformats.org/officeDocument/2006/relationships/hyperlink" Target="http://www.utah.gov/governor/" TargetMode="External"/><Relationship Id="rId2" Type="http://schemas.openxmlformats.org/officeDocument/2006/relationships/hyperlink" Target="mailto:troy.nordick@schools.utah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schools.utah.gov/curr/healthpe/" TargetMode="External"/><Relationship Id="rId11" Type="http://schemas.openxmlformats.org/officeDocument/2006/relationships/hyperlink" Target="http://www.uassp.org/" TargetMode="External"/><Relationship Id="rId5" Type="http://schemas.openxmlformats.org/officeDocument/2006/relationships/hyperlink" Target="http://schools.utah.gov/main/" TargetMode="External"/><Relationship Id="rId10" Type="http://schemas.openxmlformats.org/officeDocument/2006/relationships/hyperlink" Target="http://www.uaesp.org/" TargetMode="External"/><Relationship Id="rId4" Type="http://schemas.openxmlformats.org/officeDocument/2006/relationships/hyperlink" Target="http://www.schools.utah.gov/SAS/federalprograms/College-Career/Meetings/Directors/2016Spring/ESSAPresentation.aspx" TargetMode="External"/><Relationship Id="rId9" Type="http://schemas.openxmlformats.org/officeDocument/2006/relationships/hyperlink" Target="http://usba.cc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UTAH!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3051" r="21351" b="45221"/>
          <a:stretch/>
        </p:blipFill>
        <p:spPr bwMode="auto">
          <a:xfrm>
            <a:off x="1035423" y="0"/>
            <a:ext cx="10106614" cy="32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0772" r="53962" b="28125"/>
          <a:stretch/>
        </p:blipFill>
        <p:spPr bwMode="auto">
          <a:xfrm>
            <a:off x="3368485" y="2958353"/>
            <a:ext cx="5123329" cy="37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Utah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6856" y="5229921"/>
            <a:ext cx="369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www.shapeutah.org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logo and link for Shape utah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38723"/>
            <a:ext cx="1047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Utah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80666"/>
            <a:ext cx="8499857" cy="4766989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ea typeface="Calibri"/>
                <a:cs typeface="Times New Roman"/>
              </a:rPr>
              <a:t>Key Contacts</a:t>
            </a:r>
            <a:endParaRPr lang="en-US" sz="2200" dirty="0">
              <a:ea typeface="Calibri"/>
              <a:cs typeface="Times New Roman"/>
            </a:endParaRPr>
          </a:p>
          <a:p>
            <a:pPr marL="300038" lvl="1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b="1" u="sng" dirty="0">
                <a:hlinkClick r:id="rId2"/>
              </a:rPr>
              <a:t>Troy </a:t>
            </a:r>
            <a:r>
              <a:rPr lang="en-US" b="1" u="sng" dirty="0" err="1">
                <a:hlinkClick r:id="rId2"/>
              </a:rPr>
              <a:t>Nordick</a:t>
            </a:r>
            <a:r>
              <a:rPr lang="en-US" dirty="0"/>
              <a:t>, </a:t>
            </a:r>
            <a:r>
              <a:rPr lang="en-US" dirty="0" err="1"/>
              <a:t>Dept</a:t>
            </a:r>
            <a:r>
              <a:rPr lang="en-US" dirty="0"/>
              <a:t> of Ed HPE Specialist, 801-538-7648</a:t>
            </a:r>
            <a:br>
              <a:rPr lang="en-US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Sarah Roundy</a:t>
            </a:r>
            <a:r>
              <a:rPr lang="en-US" dirty="0">
                <a:ea typeface="Calibri"/>
                <a:cs typeface="Times New Roman"/>
              </a:rPr>
              <a:t>, Dept of Health PA Specialist, 801-538-9454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ea typeface="Calibri"/>
                <a:cs typeface="Times New Roman"/>
              </a:rPr>
              <a:t>Utah State Board of Education</a:t>
            </a:r>
            <a:endParaRPr lang="en-US" sz="2200" dirty="0">
              <a:ea typeface="Calibri"/>
              <a:cs typeface="Times New Roman"/>
            </a:endParaRPr>
          </a:p>
          <a:p>
            <a:pPr marL="300038" lvl="1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ESSA Information</a:t>
            </a:r>
            <a:r>
              <a:rPr lang="en-US" dirty="0">
                <a:ea typeface="Calibri"/>
                <a:cs typeface="Times New Roman"/>
              </a:rPr>
              <a:t> </a:t>
            </a:r>
            <a:br>
              <a:rPr lang="en-US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Utah State Board of Education</a:t>
            </a:r>
            <a:r>
              <a:rPr lang="en-US" dirty="0">
                <a:ea typeface="Calibri"/>
                <a:cs typeface="Times New Roman"/>
              </a:rPr>
              <a:t> </a:t>
            </a:r>
            <a:br>
              <a:rPr lang="en-US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State Board of Education, Physical Education</a:t>
            </a:r>
            <a:r>
              <a:rPr lang="en-US" b="1" dirty="0">
                <a:ea typeface="Calibri"/>
                <a:cs typeface="Times New Roman"/>
              </a:rPr>
              <a:t> 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ea typeface="Calibri"/>
                <a:cs typeface="Times New Roman"/>
              </a:rPr>
              <a:t>Education Stakeholders</a:t>
            </a:r>
            <a:endParaRPr lang="en-US" sz="2200" dirty="0">
              <a:ea typeface="Calibri"/>
              <a:cs typeface="Times New Roman"/>
            </a:endParaRPr>
          </a:p>
          <a:p>
            <a:pPr marL="300038" lvl="1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Chief State School Officer</a:t>
            </a:r>
            <a:br>
              <a:rPr lang="en-US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Utah PTA</a:t>
            </a:r>
            <a:br>
              <a:rPr lang="en-US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Utah School Boards</a:t>
            </a:r>
            <a:br>
              <a:rPr lang="en-US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Utah Elementary School Principals</a:t>
            </a:r>
            <a:br>
              <a:rPr lang="en-US" b="1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Utah Secondary School Principals</a:t>
            </a:r>
            <a:r>
              <a:rPr lang="en-US" dirty="0">
                <a:ea typeface="Calibri"/>
                <a:cs typeface="Times New Roman"/>
              </a:rPr>
              <a:t> </a:t>
            </a:r>
            <a:br>
              <a:rPr lang="en-US" dirty="0">
                <a:ea typeface="Calibri"/>
                <a:cs typeface="Times New Roman"/>
              </a:rPr>
            </a:b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Governor Gary Herbert</a:t>
            </a:r>
            <a:endParaRPr lang="en-US" dirty="0">
              <a:ea typeface="Calibri"/>
              <a:cs typeface="Times New Roman"/>
            </a:endParaRPr>
          </a:p>
          <a:p>
            <a:endParaRPr lang="en-US" sz="2000" dirty="0">
              <a:hlinkClick r:id="rId12"/>
            </a:endParaRPr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1190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Utah Advocates for YOU!</vt:lpstr>
      <vt:lpstr>Utah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137</cp:revision>
  <dcterms:created xsi:type="dcterms:W3CDTF">2015-10-25T21:50:48Z</dcterms:created>
  <dcterms:modified xsi:type="dcterms:W3CDTF">2017-06-14T16:02:50Z</dcterms:modified>
</cp:coreProperties>
</file>